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5"/>
    <p:sldMasterId id="2147483668" r:id="rId6"/>
  </p:sldMasterIdLst>
  <p:notesMasterIdLst>
    <p:notesMasterId r:id="rId16"/>
  </p:notesMasterIdLst>
  <p:sldIdLst>
    <p:sldId id="258" r:id="rId7"/>
    <p:sldId id="259" r:id="rId8"/>
    <p:sldId id="300" r:id="rId9"/>
    <p:sldId id="314" r:id="rId10"/>
    <p:sldId id="311" r:id="rId11"/>
    <p:sldId id="312" r:id="rId12"/>
    <p:sldId id="313" r:id="rId13"/>
    <p:sldId id="315" r:id="rId14"/>
    <p:sldId id="294" r:id="rId15"/>
  </p:sldIdLst>
  <p:sldSz cx="11520488" cy="6480175"/>
  <p:notesSz cx="6858000" cy="9144000"/>
  <p:embeddedFontLst>
    <p:embeddedFont>
      <p:font typeface="Allianz Neo" panose="020B0504020203020204" pitchFamily="34" charset="0"/>
      <p:regular r:id="rId17"/>
      <p:bold r:id="rId18"/>
    </p:embeddedFont>
    <p:embeddedFont>
      <p:font typeface="Allianz Neo PPT"/>
      <p:regular r:id="rId19"/>
      <p:bold r:id="rId20"/>
      <p:italic r:id="rId21"/>
      <p:boldItalic r:id="rId22"/>
    </p:embeddedFont>
  </p:embeddedFontLst>
  <p:defaultTextStyle>
    <a:defPPr>
      <a:defRPr lang="de-DE"/>
    </a:defPPr>
    <a:lvl1pPr marL="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A10C1B-F963-4486-B06E-846202687159}" v="126" dt="2025-05-19T07:01:14.215"/>
    <p1510:client id="{E52ADD54-2656-41A6-8E32-7B39C4CED5FA}" v="264" dt="2025-05-19T07:03:33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4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font" Target="fonts/font3.fntdata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font" Target="fonts/font6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 Puspita, Shadika (PT Asuransi Allianz Life Indonesia)" userId="7614fff9-d076-44ac-ae56-99394b4334e5" providerId="ADAL" clId="{E52ADD54-2656-41A6-8E32-7B39C4CED5FA}"/>
    <pc:docChg chg="custSel modSld">
      <pc:chgData name="Mega Puspita, Shadika (PT Asuransi Allianz Life Indonesia)" userId="7614fff9-d076-44ac-ae56-99394b4334e5" providerId="ADAL" clId="{E52ADD54-2656-41A6-8E32-7B39C4CED5FA}" dt="2025-05-19T08:15:12.178" v="265" actId="20577"/>
      <pc:docMkLst>
        <pc:docMk/>
      </pc:docMkLst>
      <pc:sldChg chg="modSp mod">
        <pc:chgData name="Mega Puspita, Shadika (PT Asuransi Allianz Life Indonesia)" userId="7614fff9-d076-44ac-ae56-99394b4334e5" providerId="ADAL" clId="{E52ADD54-2656-41A6-8E32-7B39C4CED5FA}" dt="2025-05-19T07:03:51.484" v="260" actId="113"/>
        <pc:sldMkLst>
          <pc:docMk/>
          <pc:sldMk cId="3978263091" sldId="259"/>
        </pc:sldMkLst>
        <pc:graphicFrameChg chg="modGraphic">
          <ac:chgData name="Mega Puspita, Shadika (PT Asuransi Allianz Life Indonesia)" userId="7614fff9-d076-44ac-ae56-99394b4334e5" providerId="ADAL" clId="{E52ADD54-2656-41A6-8E32-7B39C4CED5FA}" dt="2025-05-19T07:03:51.484" v="260" actId="113"/>
          <ac:graphicFrameMkLst>
            <pc:docMk/>
            <pc:sldMk cId="3978263091" sldId="259"/>
            <ac:graphicFrameMk id="11" creationId="{234555AE-6763-43AF-800A-D61884FD2746}"/>
          </ac:graphicFrameMkLst>
        </pc:graphicFrameChg>
      </pc:sldChg>
      <pc:sldChg chg="addSp delSp modSp mod">
        <pc:chgData name="Mega Puspita, Shadika (PT Asuransi Allianz Life Indonesia)" userId="7614fff9-d076-44ac-ae56-99394b4334e5" providerId="ADAL" clId="{E52ADD54-2656-41A6-8E32-7B39C4CED5FA}" dt="2025-05-19T07:03:19.650" v="257" actId="20577"/>
        <pc:sldMkLst>
          <pc:docMk/>
          <pc:sldMk cId="3857573320" sldId="311"/>
        </pc:sldMkLst>
        <pc:spChg chg="add del mod">
          <ac:chgData name="Mega Puspita, Shadika (PT Asuransi Allianz Life Indonesia)" userId="7614fff9-d076-44ac-ae56-99394b4334e5" providerId="ADAL" clId="{E52ADD54-2656-41A6-8E32-7B39C4CED5FA}" dt="2025-05-19T07:01:48.696" v="244" actId="478"/>
          <ac:spMkLst>
            <pc:docMk/>
            <pc:sldMk cId="3857573320" sldId="311"/>
            <ac:spMk id="6" creationId="{E56F2B5C-9860-AC0A-F1E8-5F8B860D3D6A}"/>
          </ac:spMkLst>
        </pc:spChg>
        <pc:spChg chg="del mod">
          <ac:chgData name="Mega Puspita, Shadika (PT Asuransi Allianz Life Indonesia)" userId="7614fff9-d076-44ac-ae56-99394b4334e5" providerId="ADAL" clId="{E52ADD54-2656-41A6-8E32-7B39C4CED5FA}" dt="2025-05-19T07:01:45.824" v="243" actId="478"/>
          <ac:spMkLst>
            <pc:docMk/>
            <pc:sldMk cId="3857573320" sldId="311"/>
            <ac:spMk id="11" creationId="{A9233E5C-A21A-45D1-A437-573A2EF2AF9D}"/>
          </ac:spMkLst>
        </pc:spChg>
        <pc:graphicFrameChg chg="add mod modGraphic">
          <ac:chgData name="Mega Puspita, Shadika (PT Asuransi Allianz Life Indonesia)" userId="7614fff9-d076-44ac-ae56-99394b4334e5" providerId="ADAL" clId="{E52ADD54-2656-41A6-8E32-7B39C4CED5FA}" dt="2025-05-19T07:03:19.650" v="257" actId="20577"/>
          <ac:graphicFrameMkLst>
            <pc:docMk/>
            <pc:sldMk cId="3857573320" sldId="311"/>
            <ac:graphicFrameMk id="2" creationId="{860356E9-32E9-8B52-AF91-0A28FBF2E9BD}"/>
          </ac:graphicFrameMkLst>
        </pc:graphicFrameChg>
      </pc:sldChg>
      <pc:sldChg chg="modSp mod">
        <pc:chgData name="Mega Puspita, Shadika (PT Asuransi Allianz Life Indonesia)" userId="7614fff9-d076-44ac-ae56-99394b4334e5" providerId="ADAL" clId="{E52ADD54-2656-41A6-8E32-7B39C4CED5FA}" dt="2025-05-19T07:03:33.563" v="259" actId="20577"/>
        <pc:sldMkLst>
          <pc:docMk/>
          <pc:sldMk cId="3350054424" sldId="312"/>
        </pc:sldMkLst>
        <pc:spChg chg="mod">
          <ac:chgData name="Mega Puspita, Shadika (PT Asuransi Allianz Life Indonesia)" userId="7614fff9-d076-44ac-ae56-99394b4334e5" providerId="ADAL" clId="{E52ADD54-2656-41A6-8E32-7B39C4CED5FA}" dt="2025-05-19T07:03:33.563" v="259" actId="20577"/>
          <ac:spMkLst>
            <pc:docMk/>
            <pc:sldMk cId="3350054424" sldId="312"/>
            <ac:spMk id="11" creationId="{A9233E5C-A21A-45D1-A437-573A2EF2AF9D}"/>
          </ac:spMkLst>
        </pc:spChg>
      </pc:sldChg>
      <pc:sldChg chg="modSp mod">
        <pc:chgData name="Mega Puspita, Shadika (PT Asuransi Allianz Life Indonesia)" userId="7614fff9-d076-44ac-ae56-99394b4334e5" providerId="ADAL" clId="{E52ADD54-2656-41A6-8E32-7B39C4CED5FA}" dt="2025-05-19T08:15:12.178" v="265" actId="20577"/>
        <pc:sldMkLst>
          <pc:docMk/>
          <pc:sldMk cId="2225295142" sldId="313"/>
        </pc:sldMkLst>
        <pc:spChg chg="mod">
          <ac:chgData name="Mega Puspita, Shadika (PT Asuransi Allianz Life Indonesia)" userId="7614fff9-d076-44ac-ae56-99394b4334e5" providerId="ADAL" clId="{E52ADD54-2656-41A6-8E32-7B39C4CED5FA}" dt="2025-05-19T08:15:12.178" v="265" actId="20577"/>
          <ac:spMkLst>
            <pc:docMk/>
            <pc:sldMk cId="2225295142" sldId="313"/>
            <ac:spMk id="11" creationId="{A9233E5C-A21A-45D1-A437-573A2EF2AF9D}"/>
          </ac:spMkLst>
        </pc:spChg>
      </pc:sldChg>
    </pc:docChg>
  </pc:docChgLst>
  <pc:docChgLst>
    <pc:chgData name="Chrystiawan, Advent (PT. Asuransi Allianz Life Indonesia)" userId="d2bc97b4-5979-4377-8b75-526fafe97432" providerId="ADAL" clId="{7FA10C1B-F963-4486-B06E-846202687159}"/>
    <pc:docChg chg="modSld">
      <pc:chgData name="Chrystiawan, Advent (PT. Asuransi Allianz Life Indonesia)" userId="d2bc97b4-5979-4377-8b75-526fafe97432" providerId="ADAL" clId="{7FA10C1B-F963-4486-B06E-846202687159}" dt="2025-05-19T07:01:14.215" v="166" actId="20577"/>
      <pc:docMkLst>
        <pc:docMk/>
      </pc:docMkLst>
      <pc:sldChg chg="modSp mod">
        <pc:chgData name="Chrystiawan, Advent (PT. Asuransi Allianz Life Indonesia)" userId="d2bc97b4-5979-4377-8b75-526fafe97432" providerId="ADAL" clId="{7FA10C1B-F963-4486-B06E-846202687159}" dt="2025-05-19T06:29:50.787" v="124" actId="20577"/>
        <pc:sldMkLst>
          <pc:docMk/>
          <pc:sldMk cId="3857573320" sldId="311"/>
        </pc:sldMkLst>
        <pc:spChg chg="mod">
          <ac:chgData name="Chrystiawan, Advent (PT. Asuransi Allianz Life Indonesia)" userId="d2bc97b4-5979-4377-8b75-526fafe97432" providerId="ADAL" clId="{7FA10C1B-F963-4486-B06E-846202687159}" dt="2025-05-19T06:29:50.787" v="124" actId="20577"/>
          <ac:spMkLst>
            <pc:docMk/>
            <pc:sldMk cId="3857573320" sldId="311"/>
            <ac:spMk id="11" creationId="{A9233E5C-A21A-45D1-A437-573A2EF2AF9D}"/>
          </ac:spMkLst>
        </pc:spChg>
      </pc:sldChg>
      <pc:sldChg chg="modSp mod">
        <pc:chgData name="Chrystiawan, Advent (PT. Asuransi Allianz Life Indonesia)" userId="d2bc97b4-5979-4377-8b75-526fafe97432" providerId="ADAL" clId="{7FA10C1B-F963-4486-B06E-846202687159}" dt="2025-05-19T07:01:14.215" v="166" actId="20577"/>
        <pc:sldMkLst>
          <pc:docMk/>
          <pc:sldMk cId="3350054424" sldId="312"/>
        </pc:sldMkLst>
        <pc:spChg chg="mod">
          <ac:chgData name="Chrystiawan, Advent (PT. Asuransi Allianz Life Indonesia)" userId="d2bc97b4-5979-4377-8b75-526fafe97432" providerId="ADAL" clId="{7FA10C1B-F963-4486-B06E-846202687159}" dt="2025-05-19T07:01:14.215" v="166" actId="20577"/>
          <ac:spMkLst>
            <pc:docMk/>
            <pc:sldMk cId="3350054424" sldId="312"/>
            <ac:spMk id="11" creationId="{A9233E5C-A21A-45D1-A437-573A2EF2AF9D}"/>
          </ac:spMkLst>
        </pc:spChg>
      </pc:sldChg>
      <pc:sldChg chg="modSp mod">
        <pc:chgData name="Chrystiawan, Advent (PT. Asuransi Allianz Life Indonesia)" userId="d2bc97b4-5979-4377-8b75-526fafe97432" providerId="ADAL" clId="{7FA10C1B-F963-4486-B06E-846202687159}" dt="2025-05-19T04:31:42.217" v="83" actId="20577"/>
        <pc:sldMkLst>
          <pc:docMk/>
          <pc:sldMk cId="2225295142" sldId="313"/>
        </pc:sldMkLst>
        <pc:spChg chg="mod">
          <ac:chgData name="Chrystiawan, Advent (PT. Asuransi Allianz Life Indonesia)" userId="d2bc97b4-5979-4377-8b75-526fafe97432" providerId="ADAL" clId="{7FA10C1B-F963-4486-B06E-846202687159}" dt="2025-05-19T04:31:42.217" v="83" actId="20577"/>
          <ac:spMkLst>
            <pc:docMk/>
            <pc:sldMk cId="2225295142" sldId="313"/>
            <ac:spMk id="11" creationId="{A9233E5C-A21A-45D1-A437-573A2EF2AF9D}"/>
          </ac:spMkLst>
        </pc:spChg>
      </pc:sldChg>
      <pc:sldChg chg="modSp">
        <pc:chgData name="Chrystiawan, Advent (PT. Asuransi Allianz Life Indonesia)" userId="d2bc97b4-5979-4377-8b75-526fafe97432" providerId="ADAL" clId="{7FA10C1B-F963-4486-B06E-846202687159}" dt="2025-05-19T04:29:21.382" v="0"/>
        <pc:sldMkLst>
          <pc:docMk/>
          <pc:sldMk cId="822368668" sldId="314"/>
        </pc:sldMkLst>
        <pc:graphicFrameChg chg="mod">
          <ac:chgData name="Chrystiawan, Advent (PT. Asuransi Allianz Life Indonesia)" userId="d2bc97b4-5979-4377-8b75-526fafe97432" providerId="ADAL" clId="{7FA10C1B-F963-4486-B06E-846202687159}" dt="2025-05-19T04:29:21.382" v="0"/>
          <ac:graphicFrameMkLst>
            <pc:docMk/>
            <pc:sldMk cId="822368668" sldId="314"/>
            <ac:graphicFrameMk id="5" creationId="{54CC5C3D-F101-EBD0-E0F6-9312C414C14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C3D90-D258-41E1-BFE3-29A340648A7E}" type="datetimeFigureOut">
              <a:rPr lang="de-DE" smtClean="0"/>
              <a:t>19.05.2025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E0F7A-EA63-40E1-97FB-D173EE3BA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E2581BF6-597A-45B4-8AC9-E60836C8E9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51500" y="0"/>
            <a:ext cx="5868988" cy="6480175"/>
          </a:xfrm>
          <a:solidFill>
            <a:schemeClr val="tx2"/>
          </a:solidFill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1799999"/>
            <a:ext cx="5075237" cy="2268000"/>
          </a:xfrm>
        </p:spPr>
        <p:txBody>
          <a:bodyPr rIns="216000" anchor="ctr" anchorCtr="0"/>
          <a:lstStyle>
            <a:lvl1pPr algn="l">
              <a:lnSpc>
                <a:spcPct val="80000"/>
              </a:lnSpc>
              <a:defRPr sz="7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4536000"/>
            <a:ext cx="5075237" cy="531099"/>
          </a:xfrm>
        </p:spPr>
        <p:txBody>
          <a:bodyPr rIns="216000"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DB0C78F-5BF6-4741-8EF4-0317AF8FB6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53A991D-E53C-4B2C-9CE8-F24616E7F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4" y="5760000"/>
            <a:ext cx="1547812" cy="360000"/>
          </a:xfrm>
        </p:spPr>
        <p:txBody>
          <a:bodyPr anchor="b" anchorCtr="0"/>
          <a:lstStyle>
            <a:lvl1pPr>
              <a:defRPr sz="750"/>
            </a:lvl1pPr>
          </a:lstStyle>
          <a:p>
            <a:pPr lvl="0"/>
            <a:r>
              <a:rPr lang="de-DE"/>
              <a:t>Erste Ebene</a:t>
            </a:r>
          </a:p>
        </p:txBody>
      </p:sp>
      <p:sp>
        <p:nvSpPr>
          <p:cNvPr id="16" name="Textplatzhalter 14">
            <a:extLst>
              <a:ext uri="{FF2B5EF4-FFF2-40B4-BE49-F238E27FC236}">
                <a16:creationId xmlns:a16="http://schemas.microsoft.com/office/drawing/2014/main" id="{CED49C62-4C22-4829-ACC8-9191840D3A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2026" y="5760000"/>
            <a:ext cx="1547812" cy="360000"/>
          </a:xfrm>
        </p:spPr>
        <p:txBody>
          <a:bodyPr anchor="b" anchorCtr="0"/>
          <a:lstStyle>
            <a:lvl1pPr>
              <a:defRPr sz="750"/>
            </a:lvl1pPr>
          </a:lstStyle>
          <a:p>
            <a:pPr lvl="0"/>
            <a:r>
              <a:rPr lang="de-DE"/>
              <a:t>Erste Ebene</a:t>
            </a:r>
          </a:p>
        </p:txBody>
      </p:sp>
    </p:spTree>
    <p:extLst>
      <p:ext uri="{BB962C8B-B14F-4D97-AF65-F5344CB8AC3E}">
        <p14:creationId xmlns:p14="http://schemas.microsoft.com/office/powerpoint/2010/main" val="2636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Key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543F4184-F695-473F-B37A-0DA4B8E546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520488" cy="6480175"/>
          </a:xfrm>
          <a:solidFill>
            <a:schemeClr val="bg2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F37F0F-CC12-4317-9811-C30269ED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9577E3-FEC7-432A-BEA6-FED22745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6BD1BC4-FEF0-4830-B116-C4AAB3BFE0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88000" y="3528000"/>
            <a:ext cx="5544000" cy="2125088"/>
          </a:xfrm>
        </p:spPr>
        <p:txBody>
          <a:bodyPr/>
          <a:lstStyle>
            <a:lvl1pPr>
              <a:lnSpc>
                <a:spcPct val="80000"/>
              </a:lnSpc>
              <a:defRPr sz="4700">
                <a:solidFill>
                  <a:schemeClr val="tx1"/>
                </a:solidFill>
              </a:defRPr>
            </a:lvl1pPr>
            <a:lvl2pPr algn="r">
              <a:lnSpc>
                <a:spcPct val="80000"/>
              </a:lnSpc>
              <a:defRPr sz="4700">
                <a:solidFill>
                  <a:srgbClr val="13A0D3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15526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Chapter Divi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16000" y="1296000"/>
            <a:ext cx="12096000" cy="2520000"/>
          </a:xfrm>
        </p:spPr>
        <p:txBody>
          <a:bodyPr rIns="216000" anchor="b" anchorCtr="0"/>
          <a:lstStyle>
            <a:lvl1pPr algn="r">
              <a:lnSpc>
                <a:spcPct val="80000"/>
              </a:lnSpc>
              <a:defRPr sz="18900">
                <a:solidFill>
                  <a:schemeClr val="bg1"/>
                </a:solidFill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216000" y="3384000"/>
            <a:ext cx="12096000" cy="3384549"/>
          </a:xfrm>
        </p:spPr>
        <p:txBody>
          <a:bodyPr rIns="216000"/>
          <a:lstStyle>
            <a:lvl1pPr marL="0" indent="0" algn="l">
              <a:lnSpc>
                <a:spcPct val="80000"/>
              </a:lnSpc>
              <a:buNone/>
              <a:defRPr sz="18900">
                <a:solidFill>
                  <a:srgbClr val="13A0D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C5BE87-8858-4487-A7B7-4B925CB9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26D94C-7A9E-4443-A1F8-19DBCAF0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61BDC56-BD94-4C43-90E8-CBB9A53F26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69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Chapter Divider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2" y="1692000"/>
            <a:ext cx="10367963" cy="1584000"/>
          </a:xfrm>
        </p:spPr>
        <p:txBody>
          <a:bodyPr rIns="216000" anchor="b" anchorCtr="0"/>
          <a:lstStyle>
            <a:lvl1pPr algn="l">
              <a:lnSpc>
                <a:spcPct val="8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68763" y="3168000"/>
            <a:ext cx="6767512" cy="1584000"/>
          </a:xfrm>
        </p:spPr>
        <p:txBody>
          <a:bodyPr rIns="216000"/>
          <a:lstStyle>
            <a:lvl1pPr marL="0" indent="0" algn="l">
              <a:lnSpc>
                <a:spcPct val="80000"/>
              </a:lnSpc>
              <a:buNone/>
              <a:defRPr sz="9400">
                <a:solidFill>
                  <a:srgbClr val="13A0D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Untertitelformat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53A991D-E53C-4B2C-9CE8-F24616E7F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88464" y="468313"/>
            <a:ext cx="1547812" cy="1223687"/>
          </a:xfrm>
        </p:spPr>
        <p:txBody>
          <a:bodyPr anchor="t" anchorCtr="0"/>
          <a:lstStyle>
            <a:lvl1pPr algn="r">
              <a:lnSpc>
                <a:spcPct val="80000"/>
              </a:lnSpc>
              <a:defRPr sz="4700">
                <a:solidFill>
                  <a:srgbClr val="122B54"/>
                </a:solidFill>
              </a:defRPr>
            </a:lvl1pPr>
          </a:lstStyle>
          <a:p>
            <a:pPr lvl="0"/>
            <a:r>
              <a:rPr lang="de-DE"/>
              <a:t>Erste Ebene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030324D-388D-4C97-AE26-194C8D2A9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Chapter Divider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2" y="1692000"/>
            <a:ext cx="10367963" cy="1584000"/>
          </a:xfrm>
        </p:spPr>
        <p:txBody>
          <a:bodyPr rIns="216000" anchor="b" anchorCtr="0"/>
          <a:lstStyle>
            <a:lvl1pPr algn="l">
              <a:lnSpc>
                <a:spcPct val="80000"/>
              </a:lnSpc>
              <a:defRPr sz="9400">
                <a:solidFill>
                  <a:srgbClr val="122B54"/>
                </a:solidFill>
              </a:defRPr>
            </a:lvl1pPr>
          </a:lstStyle>
          <a:p>
            <a:r>
              <a:rPr lang="de-DE"/>
              <a:t>Mastertitel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68763" y="3168000"/>
            <a:ext cx="6767512" cy="1584000"/>
          </a:xfrm>
        </p:spPr>
        <p:txBody>
          <a:bodyPr rIns="216000"/>
          <a:lstStyle>
            <a:lvl1pPr marL="0" indent="0" algn="l">
              <a:lnSpc>
                <a:spcPct val="80000"/>
              </a:lnSpc>
              <a:buNone/>
              <a:defRPr sz="9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Untertitelformat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53A991D-E53C-4B2C-9CE8-F24616E7F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88464" y="468313"/>
            <a:ext cx="1547812" cy="1223687"/>
          </a:xfrm>
        </p:spPr>
        <p:txBody>
          <a:bodyPr anchor="t" anchorCtr="0"/>
          <a:lstStyle>
            <a:lvl1pPr algn="r">
              <a:lnSpc>
                <a:spcPct val="80000"/>
              </a:lnSpc>
              <a:defRPr sz="4700">
                <a:solidFill>
                  <a:srgbClr val="122B54"/>
                </a:solidFill>
              </a:defRPr>
            </a:lvl1pPr>
          </a:lstStyle>
          <a:p>
            <a:pPr lvl="0"/>
            <a:r>
              <a:rPr lang="de-DE"/>
              <a:t>Erste Ebene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CFDCE14-724D-49F7-8BAD-435E83269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65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D3917-AE3D-4FCF-A7A1-1898AD29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EE051C-6EF3-470E-8A6F-3ACCAEC2B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5" y="2268538"/>
            <a:ext cx="3311524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F1D8F2-5ECC-4655-A1DA-16D1D9E2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5738" y="2268538"/>
            <a:ext cx="331311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AC653B4F-70E3-43C6-9A6A-30D34B126E8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24750" y="2268000"/>
            <a:ext cx="3311525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ED9CC3-FB9A-433A-B0C4-CCC2B5C9EF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DA8F77-D054-4725-9E94-DAAB8C08F0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C8D8D1-129B-451D-A656-331AE3E87D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694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122B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6000" y="1692000"/>
            <a:ext cx="11736000" cy="1584000"/>
          </a:xfrm>
        </p:spPr>
        <p:txBody>
          <a:bodyPr rIns="216000" anchor="b" anchorCtr="0"/>
          <a:lstStyle>
            <a:lvl1pPr algn="l">
              <a:lnSpc>
                <a:spcPct val="80000"/>
              </a:lnSpc>
              <a:defRPr sz="122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168000"/>
            <a:ext cx="11880000" cy="1584000"/>
          </a:xfrm>
        </p:spPr>
        <p:txBody>
          <a:bodyPr rIns="216000"/>
          <a:lstStyle>
            <a:lvl1pPr marL="0" indent="0" algn="r">
              <a:lnSpc>
                <a:spcPct val="80000"/>
              </a:lnSpc>
              <a:buNone/>
              <a:defRPr sz="12200">
                <a:solidFill>
                  <a:srgbClr val="13A0D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Untertitelformat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DB0C78F-5BF6-4741-8EF4-0317AF8FB6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53A991D-E53C-4B2C-9CE8-F24616E7F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2" y="5760000"/>
            <a:ext cx="5183187" cy="360000"/>
          </a:xfrm>
        </p:spPr>
        <p:txBody>
          <a:bodyPr anchor="b" anchorCtr="0"/>
          <a:lstStyle>
            <a:lvl1pPr>
              <a:lnSpc>
                <a:spcPct val="100000"/>
              </a:lnSpc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Erste Ebene</a:t>
            </a:r>
          </a:p>
        </p:txBody>
      </p:sp>
    </p:spTree>
    <p:extLst>
      <p:ext uri="{BB962C8B-B14F-4D97-AF65-F5344CB8AC3E}">
        <p14:creationId xmlns:p14="http://schemas.microsoft.com/office/powerpoint/2010/main" val="1558217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FDAA8-8B2C-4943-A92E-AA894087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BE1ED-5593-43E7-90D4-F1D53BC3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C7B7FF-9A37-439A-9428-51EF0135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13B6A4-8638-4E3B-9F05-55866D873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0E379-F9CC-4794-962C-33148E5C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53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D3917-AE3D-4FCF-A7A1-1898AD29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EE051C-6EF3-470E-8A6F-3ACCAEC2B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4" y="2268538"/>
            <a:ext cx="5075236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F1D8F2-5ECC-4655-A1DA-16D1D9E2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39" y="2268538"/>
            <a:ext cx="5075236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3871759D-1483-4B12-A222-90C19F20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F36FFF93-5CB5-4BD1-B035-C1234D6E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3D4074F-A8C9-4F58-86BF-73ADF6EC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02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0FA48-9F47-4B37-94C3-D2CE80E9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C99564-206A-4E78-879E-461DE1C1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E6CE44-58CD-4A81-8691-BCFF76116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C3DA5C-4C9C-4ACC-A420-FC8EA23D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198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144D67-8CAD-43A4-B13B-25607946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2190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FDAA8-8B2C-4943-A92E-AA894087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BE1ED-5593-43E7-90D4-F1D53BC3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C7B7FF-9A37-439A-9428-51EF0135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13B6A4-8638-4E3B-9F05-55866D873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0E379-F9CC-4794-962C-33148E5C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127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Z 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A3795C5-4CD6-4FB0-947E-2352201729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78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Text+Fond">
    <p:bg>
      <p:bgPr>
        <a:solidFill>
          <a:srgbClr val="122B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BBB61B-6E7A-4BFF-9CB2-ED26389C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1152524"/>
            <a:ext cx="3311524" cy="4500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17BF0A-6C84-41F6-BF3F-CBB13FEE33E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95738" y="1152525"/>
            <a:ext cx="6840537" cy="4500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B125DD-B218-4B65-A292-A67AEC69AB5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0E4D6E-27A0-4B8A-8544-9BB76F9CE2F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E3945F-1854-4B62-BEAE-A859F45E398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681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Quote">
    <p:bg>
      <p:bgPr>
        <a:solidFill>
          <a:srgbClr val="122B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17BF0A-6C84-41F6-BF3F-CBB13FEE33E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8313" y="1368425"/>
            <a:ext cx="10367962" cy="4284663"/>
          </a:xfrm>
        </p:spPr>
        <p:txBody>
          <a:bodyPr/>
          <a:lstStyle>
            <a:lvl1pPr>
              <a:lnSpc>
                <a:spcPct val="80000"/>
              </a:lnSpc>
              <a:spcAft>
                <a:spcPts val="2400"/>
              </a:spcAft>
              <a:defRPr sz="47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FC5EB96C-1978-4B37-B940-72FCA15AA23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DA316743-3033-4FC9-8ADF-C75E03C1806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7A28BB5-45D7-4A7F-B5F7-BB60CFEF37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-144000"/>
            <a:ext cx="1044000" cy="88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63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Chapter Divider">
    <p:bg>
      <p:bgPr>
        <a:solidFill>
          <a:srgbClr val="122B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4D3D-750E-4AA5-BD45-F6CFA3D07F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16000" y="1296000"/>
            <a:ext cx="12096000" cy="2520000"/>
          </a:xfrm>
        </p:spPr>
        <p:txBody>
          <a:bodyPr rIns="216000" anchor="b" anchorCtr="0"/>
          <a:lstStyle>
            <a:lvl1pPr algn="r">
              <a:lnSpc>
                <a:spcPct val="80000"/>
              </a:lnSpc>
              <a:defRPr sz="18900">
                <a:solidFill>
                  <a:schemeClr val="tx1"/>
                </a:solidFill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4A5A7B-32F1-4538-86EC-D0B2317455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216000" y="3384000"/>
            <a:ext cx="12096000" cy="3384549"/>
          </a:xfrm>
        </p:spPr>
        <p:txBody>
          <a:bodyPr rIns="216000"/>
          <a:lstStyle>
            <a:lvl1pPr marL="0" indent="0" algn="l">
              <a:lnSpc>
                <a:spcPct val="80000"/>
              </a:lnSpc>
              <a:buNone/>
              <a:defRPr sz="18900">
                <a:solidFill>
                  <a:srgbClr val="13A0D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C5BE87-8858-4487-A7B7-4B925CB9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26D94C-7A9E-4443-A1F8-19DBCAF0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ED41466-DBEC-42EF-BA33-38FB35FBA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650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D3917-AE3D-4FCF-A7A1-1898AD29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EE051C-6EF3-470E-8A6F-3ACCAEC2B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5" y="2268538"/>
            <a:ext cx="3311524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F1D8F2-5ECC-4655-A1DA-16D1D9E2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5738" y="2268538"/>
            <a:ext cx="3311524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AC653B4F-70E3-43C6-9A6A-30D34B126E8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24750" y="2268000"/>
            <a:ext cx="3311524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ED9CC3-FB9A-433A-B0C4-CCC2B5C9EF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DA8F77-D054-4725-9E94-DAAB8C08F0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C8D8D1-129B-451D-A656-331AE3E87D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856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D3917-AE3D-4FCF-A7A1-1898AD29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EE051C-6EF3-470E-8A6F-3ACCAEC2B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4" y="2268538"/>
            <a:ext cx="5075236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F1D8F2-5ECC-4655-A1DA-16D1D9E2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51734" y="2268538"/>
            <a:ext cx="5075237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3871759D-1483-4B12-A222-90C19F20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F36FFF93-5CB5-4BD1-B035-C1234D6E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3D4074F-A8C9-4F58-86BF-73ADF6EC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6664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0FA48-9F47-4B37-94C3-D2CE80E9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C99564-206A-4E78-879E-461DE1C1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E6CE44-58CD-4A81-8691-BCFF76116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C3DA5C-4C9C-4ACC-A420-FC8EA23D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06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144D67-8CAD-43A4-B13B-25607946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Topline goes here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970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Z Blank +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144D67-8CAD-43A4-B13B-25607946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Topline goes here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4275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Z 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4F1EA0-7738-46BE-A0A5-83AD2F0E50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468313"/>
            <a:ext cx="1944000" cy="4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406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Z Blank without Top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790E4B-B7EA-42D3-8131-523E325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D1200-5847-478B-A5E7-429A56D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9159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Z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C7B7FF-9A37-439A-9428-51EF0135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0E379-F9CC-4794-962C-33148E5C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FB93F98-2502-4A46-903A-C90B11A87B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313" y="-144000"/>
            <a:ext cx="1044000" cy="885704"/>
          </a:xfrm>
          <a:prstGeom prst="rect">
            <a:avLst/>
          </a:prstGeom>
        </p:spPr>
      </p:pic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A1DB0DDD-4B70-4A6A-9137-29788C24289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8313" y="1368425"/>
            <a:ext cx="10367962" cy="4284663"/>
          </a:xfrm>
        </p:spPr>
        <p:txBody>
          <a:bodyPr/>
          <a:lstStyle>
            <a:lvl1pPr>
              <a:lnSpc>
                <a:spcPct val="80000"/>
              </a:lnSpc>
              <a:spcAft>
                <a:spcPts val="2400"/>
              </a:spcAft>
              <a:defRPr sz="4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0169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DE283E6-A5BA-4B3C-88E4-54966FAC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1152524"/>
            <a:ext cx="10367962" cy="9001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45E14-909C-4B3E-8D6E-D6710B87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4" y="2268538"/>
            <a:ext cx="10367961" cy="33845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 nicht verwenden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011674-EBDC-44CC-9043-F666555AC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-5400000">
            <a:off x="9594058" y="3726657"/>
            <a:ext cx="3384550" cy="468312"/>
          </a:xfrm>
          <a:prstGeom prst="rect">
            <a:avLst/>
          </a:prstGeom>
        </p:spPr>
        <p:txBody>
          <a:bodyPr vert="horz" lIns="0" tIns="36000" rIns="0" bIns="0" rtlCol="0" anchor="t" anchorCtr="0">
            <a:noAutofit/>
          </a:bodyPr>
          <a:lstStyle>
            <a:lvl1pPr algn="l">
              <a:defRPr sz="750">
                <a:solidFill>
                  <a:schemeClr val="bg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8440D7-D4EC-4E78-AA22-CBC23D0FE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313" y="468000"/>
            <a:ext cx="5075237" cy="25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 b="1" cap="all" spc="6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Topline goes here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FEBF46-B211-4AF6-9DBD-FCB513815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2174" y="5653089"/>
            <a:ext cx="468313" cy="827086"/>
          </a:xfrm>
          <a:prstGeom prst="rect">
            <a:avLst/>
          </a:prstGeom>
        </p:spPr>
        <p:txBody>
          <a:bodyPr vert="horz" lIns="7200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295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84" r:id="rId6"/>
    <p:sldLayoutId id="2147483686" r:id="rId7"/>
    <p:sldLayoutId id="2147483687" r:id="rId8"/>
    <p:sldLayoutId id="2147483688" r:id="rId9"/>
    <p:sldLayoutId id="2147483661" r:id="rId10"/>
    <p:sldLayoutId id="2147483689" r:id="rId11"/>
    <p:sldLayoutId id="2147483690" r:id="rId12"/>
    <p:sldLayoutId id="2147483665" r:id="rId13"/>
    <p:sldLayoutId id="2147483663" r:id="rId14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700" kern="1200">
          <a:solidFill>
            <a:schemeClr val="bg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36000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1800" kern="1200">
          <a:solidFill>
            <a:srgbClr val="FF0000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pos="6826" userDrawn="1">
          <p15:clr>
            <a:srgbClr val="F26B43"/>
          </p15:clr>
        </p15:guide>
        <p15:guide id="3" orient="horz" pos="295" userDrawn="1">
          <p15:clr>
            <a:srgbClr val="F26B43"/>
          </p15:clr>
        </p15:guide>
        <p15:guide id="6" orient="horz" pos="3561" userDrawn="1">
          <p15:clr>
            <a:srgbClr val="F26B43"/>
          </p15:clr>
        </p15:guide>
        <p15:guide id="9" pos="1270" userDrawn="1">
          <p15:clr>
            <a:srgbClr val="F26B43"/>
          </p15:clr>
        </p15:guide>
        <p15:guide id="10" pos="1406" userDrawn="1">
          <p15:clr>
            <a:srgbClr val="F26B43"/>
          </p15:clr>
        </p15:guide>
        <p15:guide id="11" pos="2381" userDrawn="1">
          <p15:clr>
            <a:srgbClr val="F26B43"/>
          </p15:clr>
        </p15:guide>
        <p15:guide id="12" pos="2517" userDrawn="1">
          <p15:clr>
            <a:srgbClr val="F26B43"/>
          </p15:clr>
        </p15:guide>
        <p15:guide id="13" pos="3492" userDrawn="1">
          <p15:clr>
            <a:srgbClr val="F26B43"/>
          </p15:clr>
        </p15:guide>
        <p15:guide id="14" pos="3629" userDrawn="1">
          <p15:clr>
            <a:srgbClr val="F26B43"/>
          </p15:clr>
        </p15:guide>
        <p15:guide id="15" pos="4604" userDrawn="1">
          <p15:clr>
            <a:srgbClr val="F26B43"/>
          </p15:clr>
        </p15:guide>
        <p15:guide id="16" pos="4740" userDrawn="1">
          <p15:clr>
            <a:srgbClr val="F26B43"/>
          </p15:clr>
        </p15:guide>
        <p15:guide id="17" pos="5715" userDrawn="1">
          <p15:clr>
            <a:srgbClr val="F26B43"/>
          </p15:clr>
        </p15:guide>
        <p15:guide id="18" pos="5851" userDrawn="1">
          <p15:clr>
            <a:srgbClr val="F26B43"/>
          </p15:clr>
        </p15:guide>
        <p15:guide id="19" orient="horz" pos="726" userDrawn="1">
          <p15:clr>
            <a:srgbClr val="F26B43"/>
          </p15:clr>
        </p15:guide>
        <p15:guide id="20" orient="horz" pos="862" userDrawn="1">
          <p15:clr>
            <a:srgbClr val="F26B43"/>
          </p15:clr>
        </p15:guide>
        <p15:guide id="21" orient="horz" pos="1293" userDrawn="1">
          <p15:clr>
            <a:srgbClr val="F26B43"/>
          </p15:clr>
        </p15:guide>
        <p15:guide id="22" orient="horz" pos="142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22B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DE283E6-A5BA-4B3C-88E4-54966FAC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1152524"/>
            <a:ext cx="10367962" cy="9001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45E14-909C-4B3E-8D6E-D6710B87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4" y="2268538"/>
            <a:ext cx="10367962" cy="33845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 nicht verwenden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011674-EBDC-44CC-9043-F666555AC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-5400000">
            <a:off x="9594058" y="3726657"/>
            <a:ext cx="3384550" cy="468312"/>
          </a:xfrm>
          <a:prstGeom prst="rect">
            <a:avLst/>
          </a:prstGeom>
        </p:spPr>
        <p:txBody>
          <a:bodyPr vert="horz" lIns="0" tIns="36000" rIns="0" bIns="0" rtlCol="0" anchor="t" anchorCtr="0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r>
              <a:rPr lang="de-DE"/>
              <a:t>© Copyright Allianz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8440D7-D4EC-4E78-AA22-CBC23D0FE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313" y="468000"/>
            <a:ext cx="5075237" cy="25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 b="1" cap="all" spc="6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Topline goes here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FEBF46-B211-4AF6-9DBD-FCB513815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2174" y="5653089"/>
            <a:ext cx="468313" cy="827086"/>
          </a:xfrm>
          <a:prstGeom prst="rect">
            <a:avLst/>
          </a:prstGeom>
        </p:spPr>
        <p:txBody>
          <a:bodyPr vert="horz" lIns="7200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F96B16C-3F5F-44BC-AFCC-8CBCBD9089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15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8" r:id="rId3"/>
    <p:sldLayoutId id="2147483681" r:id="rId4"/>
    <p:sldLayoutId id="2147483683" r:id="rId5"/>
    <p:sldLayoutId id="2147483685" r:id="rId6"/>
    <p:sldLayoutId id="2147483671" r:id="rId7"/>
    <p:sldLayoutId id="2147483672" r:id="rId8"/>
    <p:sldLayoutId id="2147483675" r:id="rId9"/>
    <p:sldLayoutId id="2147483679" r:id="rId10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7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0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1800" kern="1200">
          <a:solidFill>
            <a:srgbClr val="FF0000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>
          <p15:clr>
            <a:srgbClr val="F26B43"/>
          </p15:clr>
        </p15:guide>
        <p15:guide id="2" pos="6826" userDrawn="1">
          <p15:clr>
            <a:srgbClr val="F26B43"/>
          </p15:clr>
        </p15:guide>
        <p15:guide id="3" orient="horz" pos="295">
          <p15:clr>
            <a:srgbClr val="F26B43"/>
          </p15:clr>
        </p15:guide>
        <p15:guide id="6" orient="horz" pos="3561">
          <p15:clr>
            <a:srgbClr val="F26B43"/>
          </p15:clr>
        </p15:guide>
        <p15:guide id="9" pos="1270" userDrawn="1">
          <p15:clr>
            <a:srgbClr val="F26B43"/>
          </p15:clr>
        </p15:guide>
        <p15:guide id="10" pos="1406" userDrawn="1">
          <p15:clr>
            <a:srgbClr val="F26B43"/>
          </p15:clr>
        </p15:guide>
        <p15:guide id="11" pos="2381" userDrawn="1">
          <p15:clr>
            <a:srgbClr val="F26B43"/>
          </p15:clr>
        </p15:guide>
        <p15:guide id="12" pos="2517" userDrawn="1">
          <p15:clr>
            <a:srgbClr val="F26B43"/>
          </p15:clr>
        </p15:guide>
        <p15:guide id="13" pos="3492" userDrawn="1">
          <p15:clr>
            <a:srgbClr val="F26B43"/>
          </p15:clr>
        </p15:guide>
        <p15:guide id="14" pos="3629" userDrawn="1">
          <p15:clr>
            <a:srgbClr val="F26B43"/>
          </p15:clr>
        </p15:guide>
        <p15:guide id="15" pos="4604" userDrawn="1">
          <p15:clr>
            <a:srgbClr val="F26B43"/>
          </p15:clr>
        </p15:guide>
        <p15:guide id="16" pos="4740" userDrawn="1">
          <p15:clr>
            <a:srgbClr val="F26B43"/>
          </p15:clr>
        </p15:guide>
        <p15:guide id="17" pos="5715" userDrawn="1">
          <p15:clr>
            <a:srgbClr val="F26B43"/>
          </p15:clr>
        </p15:guide>
        <p15:guide id="18" pos="5851" userDrawn="1">
          <p15:clr>
            <a:srgbClr val="F26B43"/>
          </p15:clr>
        </p15:guide>
        <p15:guide id="19" orient="horz" pos="726">
          <p15:clr>
            <a:srgbClr val="F26B43"/>
          </p15:clr>
        </p15:guide>
        <p15:guide id="20" orient="horz" pos="862">
          <p15:clr>
            <a:srgbClr val="F26B43"/>
          </p15:clr>
        </p15:guide>
        <p15:guide id="21" orient="horz" pos="1293">
          <p15:clr>
            <a:srgbClr val="F26B43"/>
          </p15:clr>
        </p15:guide>
        <p15:guide id="22" orient="horz" pos="14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7AD26D70-5616-4C05-9FA2-2E55246088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Sample</a:t>
            </a:r>
            <a:br>
              <a:rPr lang="de-DE"/>
            </a:br>
            <a:r>
              <a:rPr lang="de-DE"/>
              <a:t>      project   </a:t>
            </a:r>
            <a:br>
              <a:rPr lang="de-DE"/>
            </a:br>
            <a:r>
              <a:rPr lang="de-DE">
                <a:solidFill>
                  <a:srgbClr val="13A0D3"/>
                </a:solidFill>
              </a:rPr>
              <a:t>headline</a:t>
            </a:r>
          </a:p>
        </p:txBody>
      </p:sp>
      <p:sp>
        <p:nvSpPr>
          <p:cNvPr id="9" name="Untertitel 8">
            <a:extLst>
              <a:ext uri="{FF2B5EF4-FFF2-40B4-BE49-F238E27FC236}">
                <a16:creationId xmlns:a16="http://schemas.microsoft.com/office/drawing/2014/main" id="{D57B8FD9-B4C3-47DC-BF32-3A803969BC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Lorem ipsum dolor amet Payar traductores.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0033C7E-F604-E922-8E95-1039FDF0BC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080B7E-C6CE-4560-9592-5A09C2DE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9FBDAD-9508-4725-89E9-94C98365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96691009-8A79-4B19-A8ED-C1CA988A9DF8}"/>
              </a:ext>
            </a:extLst>
          </p:cNvPr>
          <p:cNvSpPr txBox="1">
            <a:spLocks/>
          </p:cNvSpPr>
          <p:nvPr/>
        </p:nvSpPr>
        <p:spPr>
          <a:xfrm>
            <a:off x="3995738" y="488637"/>
            <a:ext cx="6840000" cy="676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7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/>
              <a:t>Content / </a:t>
            </a:r>
            <a:r>
              <a:rPr lang="de-DE">
                <a:solidFill>
                  <a:schemeClr val="accent4"/>
                </a:solidFill>
              </a:rPr>
              <a:t>topics</a:t>
            </a:r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234555AE-6763-43AF-800A-D61884FD27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953287"/>
              </p:ext>
            </p:extLst>
          </p:nvPr>
        </p:nvGraphicFramePr>
        <p:xfrm>
          <a:off x="3996275" y="1378069"/>
          <a:ext cx="6840000" cy="2914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2028713201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59462234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143073045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353681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4720" b="1">
                          <a:solidFill>
                            <a:srgbClr val="13A0D3"/>
                          </a:solidFill>
                        </a:rPr>
                        <a:t>1</a:t>
                      </a: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510" b="1" dirty="0">
                          <a:solidFill>
                            <a:schemeClr val="tx1"/>
                          </a:solidFill>
                        </a:rPr>
                        <a:t>Company Profile</a:t>
                      </a:r>
                    </a:p>
                    <a:p>
                      <a:pPr algn="l"/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4720" b="1">
                          <a:solidFill>
                            <a:srgbClr val="13A0D3"/>
                          </a:solidFill>
                        </a:rPr>
                        <a:t>4</a:t>
                      </a: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510" b="1" dirty="0">
                          <a:solidFill>
                            <a:schemeClr val="tx1"/>
                          </a:solidFill>
                        </a:rPr>
                        <a:t>Allianz Employee Engagement as Volunteer</a:t>
                      </a:r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36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4720" b="1">
                          <a:solidFill>
                            <a:srgbClr val="13A0D3"/>
                          </a:solidFill>
                        </a:rPr>
                        <a:t>2</a:t>
                      </a: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510" b="1" dirty="0">
                          <a:solidFill>
                            <a:schemeClr val="tx1"/>
                          </a:solidFill>
                        </a:rPr>
                        <a:t>Program Overview</a:t>
                      </a:r>
                    </a:p>
                    <a:p>
                      <a:pPr algn="l"/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4720" b="1">
                          <a:solidFill>
                            <a:srgbClr val="13A0D3"/>
                          </a:solidFill>
                        </a:rPr>
                        <a:t>5</a:t>
                      </a: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510" b="1" dirty="0">
                          <a:solidFill>
                            <a:schemeClr val="tx1"/>
                          </a:solidFill>
                        </a:rPr>
                        <a:t>Financial Performance</a:t>
                      </a:r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126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de-DE" sz="4720" b="1">
                          <a:solidFill>
                            <a:srgbClr val="13A0D3"/>
                          </a:solidFill>
                        </a:rPr>
                        <a:t>3</a:t>
                      </a: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510" b="1" dirty="0">
                          <a:solidFill>
                            <a:schemeClr val="tx1"/>
                          </a:solidFill>
                        </a:rPr>
                        <a:t>Impact Measurement</a:t>
                      </a:r>
                    </a:p>
                    <a:p>
                      <a:pPr algn="l"/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de-DE" sz="4720" b="1" dirty="0">
                        <a:solidFill>
                          <a:srgbClr val="13A0D3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51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32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493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26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Company Profile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9233E5C-A21A-45D1-A437-573A2EF2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dirty="0"/>
              <a:t>Achievement</a:t>
            </a:r>
          </a:p>
          <a:p>
            <a:pPr marL="285750" indent="-285750">
              <a:buFontTx/>
              <a:buChar char="-"/>
            </a:pPr>
            <a:r>
              <a:rPr lang="de-DE" dirty="0"/>
              <a:t>Experience</a:t>
            </a:r>
          </a:p>
          <a:p>
            <a:pPr marL="285750" indent="-285750">
              <a:buFontTx/>
              <a:buChar char="-"/>
            </a:pPr>
            <a:r>
              <a:rPr lang="de-DE" dirty="0"/>
              <a:t>How your business conducted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46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Financial Perfomance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9233E5C-A21A-45D1-A437-573A2EF2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dirty="0"/>
              <a:t>Summary of financial perfomances per (revenue, revenue growth (%), profit/loss, profit/loss (%), min. The last 2 years ) – can be in a chart or table</a:t>
            </a:r>
          </a:p>
          <a:p>
            <a:pPr marL="285750" indent="-285750">
              <a:buFontTx/>
              <a:buChar char="-"/>
            </a:pPr>
            <a:r>
              <a:rPr lang="de-DE" dirty="0"/>
              <a:t>For example</a:t>
            </a:r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4</a:t>
            </a:fld>
            <a:endParaRPr lang="de-DE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4CC5C3D-F101-EBD0-E0F6-9312C414C1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114113"/>
              </p:ext>
            </p:extLst>
          </p:nvPr>
        </p:nvGraphicFramePr>
        <p:xfrm>
          <a:off x="684213" y="3347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71480" progId="Excel.Sheet.12">
                  <p:embed/>
                </p:oleObj>
              </mc:Choice>
              <mc:Fallback>
                <p:oleObj name="Worksheet" showAsIcon="1" r:id="rId2" imgW="914400" imgH="771480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4CC5C3D-F101-EBD0-E0F6-9312C414C1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4213" y="3347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236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 Overview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5</a:t>
            </a:fld>
            <a:endParaRPr lang="de-DE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0356E9-32E9-8B52-AF91-0A28FBF2E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905628"/>
              </p:ext>
            </p:extLst>
          </p:nvPr>
        </p:nvGraphicFramePr>
        <p:xfrm>
          <a:off x="468314" y="2052638"/>
          <a:ext cx="10488720" cy="3574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1403">
                  <a:extLst>
                    <a:ext uri="{9D8B030D-6E8A-4147-A177-3AD203B41FA5}">
                      <a16:colId xmlns:a16="http://schemas.microsoft.com/office/drawing/2014/main" val="3136847992"/>
                    </a:ext>
                  </a:extLst>
                </a:gridCol>
                <a:gridCol w="7307317">
                  <a:extLst>
                    <a:ext uri="{9D8B030D-6E8A-4147-A177-3AD203B41FA5}">
                      <a16:colId xmlns:a16="http://schemas.microsoft.com/office/drawing/2014/main" val="876541805"/>
                    </a:ext>
                  </a:extLst>
                </a:gridCol>
              </a:tblGrid>
              <a:tr h="375252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Name of Program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kern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4119003550"/>
                  </a:ext>
                </a:extLst>
              </a:tr>
              <a:tr h="675458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Program Duration and Timeline:</a:t>
                      </a:r>
                      <a:b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</a:br>
                      <a:r>
                        <a:rPr lang="en-US" sz="900" kern="0" dirty="0">
                          <a:effectLst/>
                          <a:latin typeface="Allianz Neo" panose="020B0504020203020204" pitchFamily="34" charset="0"/>
                        </a:rPr>
                        <a:t>(dd/mm/</a:t>
                      </a:r>
                      <a:r>
                        <a:rPr lang="en-US" sz="900" kern="0" dirty="0" err="1">
                          <a:effectLst/>
                          <a:latin typeface="Allianz Neo" panose="020B0504020203020204" pitchFamily="34" charset="0"/>
                        </a:rPr>
                        <a:t>yy</a:t>
                      </a:r>
                      <a:r>
                        <a:rPr lang="en-US" sz="900" kern="0" dirty="0">
                          <a:effectLst/>
                          <a:latin typeface="Allianz Neo" panose="020B0504020203020204" pitchFamily="34" charset="0"/>
                        </a:rPr>
                        <a:t> – dd/mm/</a:t>
                      </a:r>
                      <a:r>
                        <a:rPr lang="en-US" sz="900" kern="0" dirty="0" err="1">
                          <a:effectLst/>
                          <a:latin typeface="Allianz Neo" panose="020B0504020203020204" pitchFamily="34" charset="0"/>
                        </a:rPr>
                        <a:t>yy</a:t>
                      </a:r>
                      <a:r>
                        <a:rPr lang="en-US" sz="900" kern="0" dirty="0">
                          <a:effectLst/>
                          <a:latin typeface="Allianz Neo" panose="020B0504020203020204" pitchFamily="34" charset="0"/>
                        </a:rPr>
                        <a:t>)</a:t>
                      </a:r>
                    </a:p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900" kern="0" dirty="0">
                        <a:effectLst/>
                        <a:latin typeface="Allianz Neo" panose="020B0504020203020204" pitchFamily="34" charset="0"/>
                      </a:endParaRPr>
                    </a:p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900" b="0" kern="0" dirty="0">
                          <a:effectLst/>
                          <a:latin typeface="Allianz Neo" panose="020B0504020203020204" pitchFamily="34" charset="0"/>
                        </a:rPr>
                        <a:t>Please note that the project must start latest in Q3 2025</a:t>
                      </a:r>
                      <a:endParaRPr lang="en-US" sz="1100" b="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900" kern="0" dirty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1246160838"/>
                  </a:ext>
                </a:extLst>
              </a:tr>
              <a:tr h="1001094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Project Summary</a:t>
                      </a:r>
                    </a:p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b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</a:br>
                      <a:r>
                        <a:rPr lang="en-US" sz="900" b="0" kern="0" dirty="0">
                          <a:effectLst/>
                          <a:latin typeface="Allianz Neo" panose="020B0504020203020204" pitchFamily="34" charset="0"/>
                        </a:rPr>
                        <a:t>Please give a summary of your project highlighting the impact you want to achieve, in relation to support </a:t>
                      </a:r>
                      <a:r>
                        <a:rPr lang="en-US" sz="900" b="0" kern="0" dirty="0" err="1">
                          <a:effectLst/>
                          <a:latin typeface="Allianz Neo" panose="020B0504020203020204" pitchFamily="34" charset="0"/>
                        </a:rPr>
                        <a:t>MoveNow</a:t>
                      </a:r>
                      <a:r>
                        <a:rPr lang="en-US" sz="900" b="0" kern="0" dirty="0">
                          <a:effectLst/>
                          <a:latin typeface="Allianz Neo" panose="020B0504020203020204" pitchFamily="34" charset="0"/>
                        </a:rPr>
                        <a:t>, as well as SDG 3, 4, 8, and 13. Please also sketch a brief agenda or set-up of your project. </a:t>
                      </a:r>
                      <a:endParaRPr lang="en-US" sz="1100" b="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2113121796"/>
                  </a:ext>
                </a:extLst>
              </a:tr>
              <a:tr h="380676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Main Beneficiaries/Target Group 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900" kern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1162053063"/>
                  </a:ext>
                </a:extLst>
              </a:tr>
              <a:tr h="380676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Number of Expected Direct Beneficiaries/Participants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1683385074"/>
                  </a:ext>
                </a:extLst>
              </a:tr>
              <a:tr h="380676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Allianz Employee Involvement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900" kern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3756291815"/>
                  </a:ext>
                </a:extLst>
              </a:tr>
              <a:tr h="380676">
                <a:tc>
                  <a:txBody>
                    <a:bodyPr/>
                    <a:lstStyle/>
                    <a:p>
                      <a:pPr marL="0" marR="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kern="0" dirty="0">
                          <a:effectLst/>
                          <a:latin typeface="Allianz Neo" panose="020B0504020203020204" pitchFamily="34" charset="0"/>
                        </a:rPr>
                        <a:t>Number of Expected Allianz Employee as Volunteer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900" kern="0" dirty="0">
                          <a:effectLst/>
                          <a:latin typeface="Allianz Neo" panose="020B0504020203020204" pitchFamily="34" charset="0"/>
                        </a:rPr>
                        <a:t> </a:t>
                      </a:r>
                      <a:endParaRPr lang="en-US" sz="1100" kern="100" dirty="0">
                        <a:effectLst/>
                        <a:latin typeface="Allianz Neo" panose="020B0504020203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711" marR="63711" marT="0" marB="0" anchor="ctr"/>
                </a:tc>
                <a:extLst>
                  <a:ext uri="{0D108BD9-81ED-4DB2-BD59-A6C34878D82A}">
                    <a16:rowId xmlns:a16="http://schemas.microsoft.com/office/drawing/2014/main" val="2264347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57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Impact Measurement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9233E5C-A21A-45D1-A437-573A2EF2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dirty="0"/>
              <a:t>Short term &amp; long term impact (qualitative and qualitative) – please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(</a:t>
            </a:r>
            <a:r>
              <a:rPr lang="de-DE" dirty="0" err="1"/>
              <a:t>refers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MIF </a:t>
            </a:r>
            <a:r>
              <a:rPr lang="de-DE" dirty="0" err="1"/>
              <a:t>Application</a:t>
            </a:r>
            <a:r>
              <a:rPr lang="de-DE" dirty="0"/>
              <a:t> Form </a:t>
            </a:r>
            <a:r>
              <a:rPr lang="de-DE" dirty="0" err="1"/>
              <a:t>point</a:t>
            </a:r>
            <a:r>
              <a:rPr lang="de-DE" dirty="0"/>
              <a:t> 19)</a:t>
            </a:r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05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Allianz Employee Engagement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9233E5C-A21A-45D1-A437-573A2EF2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dirty="0"/>
              <a:t>Kind of </a:t>
            </a:r>
            <a:r>
              <a:rPr lang="de-DE" dirty="0" err="1"/>
              <a:t>Activities</a:t>
            </a:r>
            <a:r>
              <a:rPr lang="de-DE" dirty="0"/>
              <a:t> </a:t>
            </a:r>
          </a:p>
          <a:p>
            <a:pPr marL="285750" indent="-285750">
              <a:buFontTx/>
              <a:buChar char="-"/>
            </a:pPr>
            <a:r>
              <a:rPr lang="de-DE" dirty="0"/>
              <a:t>Number of </a:t>
            </a:r>
            <a:r>
              <a:rPr lang="de-DE" dirty="0" err="1"/>
              <a:t>employee</a:t>
            </a:r>
            <a:r>
              <a:rPr lang="de-DE" dirty="0"/>
              <a:t> </a:t>
            </a:r>
            <a:r>
              <a:rPr lang="de-DE" dirty="0" err="1"/>
              <a:t>involved</a:t>
            </a:r>
            <a:r>
              <a:rPr lang="de-DE" dirty="0"/>
              <a:t>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roles</a:t>
            </a:r>
            <a:r>
              <a:rPr lang="de-DE" dirty="0"/>
              <a:t> &amp;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description</a:t>
            </a:r>
            <a:endParaRPr lang="de-DE" dirty="0"/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29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A7A182-EF37-4E98-82D0-9EC00BBD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/>
                </a:solidFill>
              </a:rPr>
              <a:t>Notes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9233E5C-A21A-45D1-A437-573A2EF2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dirty="0"/>
              <a:t>15 minutes presentation</a:t>
            </a:r>
          </a:p>
          <a:p>
            <a:pPr marL="285750" indent="-285750">
              <a:buFontTx/>
              <a:buChar char="-"/>
            </a:pPr>
            <a:r>
              <a:rPr lang="de-DE" dirty="0"/>
              <a:t>15 minutes Q&amp;A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number of slides according to the template to make it more effective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en-US" dirty="0"/>
              <a:t>Presentations can be in English or Indonesian</a:t>
            </a:r>
          </a:p>
          <a:p>
            <a:pPr marL="285750" indent="-285750">
              <a:buFontTx/>
              <a:buChar char="-"/>
            </a:pPr>
            <a:r>
              <a:rPr lang="de-DE" dirty="0"/>
              <a:t>Please be on time </a:t>
            </a:r>
          </a:p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05AB15-DA03-45D2-994B-0725B277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67B75-DBB7-4AB5-98D0-194D2FE8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B16C-3F5F-44BC-AFCC-8CBCBD90898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01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0BB91C01-0B5E-4F30-9D42-208DC25B53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57224E3-189C-4F88-AEA9-02D65095C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© Copyright Allianz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5797988-58D4-4499-875E-61753FCAB7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314" y="2861187"/>
            <a:ext cx="3382962" cy="2791901"/>
          </a:xfrm>
        </p:spPr>
        <p:txBody>
          <a:bodyPr/>
          <a:lstStyle/>
          <a:p>
            <a:r>
              <a:rPr lang="de-DE"/>
              <a:t>Thank you!</a:t>
            </a:r>
          </a:p>
        </p:txBody>
      </p:sp>
      <p:sp>
        <p:nvSpPr>
          <p:cNvPr id="16" name="Grafik 13">
            <a:extLst>
              <a:ext uri="{FF2B5EF4-FFF2-40B4-BE49-F238E27FC236}">
                <a16:creationId xmlns:a16="http://schemas.microsoft.com/office/drawing/2014/main" id="{43EDEF05-5AA6-4791-9B0E-3E3E5A3B5627}"/>
              </a:ext>
            </a:extLst>
          </p:cNvPr>
          <p:cNvSpPr>
            <a:spLocks noChangeAspect="1"/>
          </p:cNvSpPr>
          <p:nvPr/>
        </p:nvSpPr>
        <p:spPr>
          <a:xfrm>
            <a:off x="3600243" y="1080087"/>
            <a:ext cx="4320001" cy="4320000"/>
          </a:xfrm>
          <a:custGeom>
            <a:avLst/>
            <a:gdLst>
              <a:gd name="connsiteX0" fmla="*/ 3048606 w 5327650"/>
              <a:gd name="connsiteY0" fmla="*/ 4158431 h 5327649"/>
              <a:gd name="connsiteX1" fmla="*/ 3048606 w 5327650"/>
              <a:gd name="connsiteY1" fmla="*/ 1218444 h 5327649"/>
              <a:gd name="connsiteX2" fmla="*/ 2737659 w 5327650"/>
              <a:gd name="connsiteY2" fmla="*/ 905364 h 5327649"/>
              <a:gd name="connsiteX3" fmla="*/ 2049870 w 5327650"/>
              <a:gd name="connsiteY3" fmla="*/ 905364 h 5327649"/>
              <a:gd name="connsiteX4" fmla="*/ 2049870 w 5327650"/>
              <a:gd name="connsiteY4" fmla="*/ 1233529 h 5327649"/>
              <a:gd name="connsiteX5" fmla="*/ 2090888 w 5327650"/>
              <a:gd name="connsiteY5" fmla="*/ 1233529 h 5327649"/>
              <a:gd name="connsiteX6" fmla="*/ 2278251 w 5327650"/>
              <a:gd name="connsiteY6" fmla="*/ 1458216 h 5327649"/>
              <a:gd name="connsiteX7" fmla="*/ 2278251 w 5327650"/>
              <a:gd name="connsiteY7" fmla="*/ 4158431 h 5327649"/>
              <a:gd name="connsiteX8" fmla="*/ 3048606 w 5327650"/>
              <a:gd name="connsiteY8" fmla="*/ 4158431 h 5327649"/>
              <a:gd name="connsiteX9" fmla="*/ 3387869 w 5327650"/>
              <a:gd name="connsiteY9" fmla="*/ 4158431 h 5327649"/>
              <a:gd name="connsiteX10" fmla="*/ 4152137 w 5327650"/>
              <a:gd name="connsiteY10" fmla="*/ 4158431 h 5327649"/>
              <a:gd name="connsiteX11" fmla="*/ 4152137 w 5327650"/>
              <a:gd name="connsiteY11" fmla="*/ 1868687 h 5327649"/>
              <a:gd name="connsiteX12" fmla="*/ 3839602 w 5327650"/>
              <a:gd name="connsiteY12" fmla="*/ 1556136 h 5327649"/>
              <a:gd name="connsiteX13" fmla="*/ 3387869 w 5327650"/>
              <a:gd name="connsiteY13" fmla="*/ 1556136 h 5327649"/>
              <a:gd name="connsiteX14" fmla="*/ 3387869 w 5327650"/>
              <a:gd name="connsiteY14" fmla="*/ 4158431 h 5327649"/>
              <a:gd name="connsiteX15" fmla="*/ 1940840 w 5327650"/>
              <a:gd name="connsiteY15" fmla="*/ 4158431 h 5327649"/>
              <a:gd name="connsiteX16" fmla="*/ 1940840 w 5327650"/>
              <a:gd name="connsiteY16" fmla="*/ 1556136 h 5327649"/>
              <a:gd name="connsiteX17" fmla="*/ 1488048 w 5327650"/>
              <a:gd name="connsiteY17" fmla="*/ 1556136 h 5327649"/>
              <a:gd name="connsiteX18" fmla="*/ 1176307 w 5327650"/>
              <a:gd name="connsiteY18" fmla="*/ 1868687 h 5327649"/>
              <a:gd name="connsiteX19" fmla="*/ 1176307 w 5327650"/>
              <a:gd name="connsiteY19" fmla="*/ 4158431 h 5327649"/>
              <a:gd name="connsiteX20" fmla="*/ 1940840 w 5327650"/>
              <a:gd name="connsiteY20" fmla="*/ 4158431 h 5327649"/>
              <a:gd name="connsiteX21" fmla="*/ 4875123 w 5327650"/>
              <a:gd name="connsiteY21" fmla="*/ 2664222 h 5327649"/>
              <a:gd name="connsiteX22" fmla="*/ 2664090 w 5327650"/>
              <a:gd name="connsiteY22" fmla="*/ 4901565 h 5327649"/>
              <a:gd name="connsiteX23" fmla="*/ 452792 w 5327650"/>
              <a:gd name="connsiteY23" fmla="*/ 2664222 h 5327649"/>
              <a:gd name="connsiteX24" fmla="*/ 2664090 w 5327650"/>
              <a:gd name="connsiteY24" fmla="*/ 426350 h 5327649"/>
              <a:gd name="connsiteX25" fmla="*/ 4875123 w 5327650"/>
              <a:gd name="connsiteY25" fmla="*/ 2664222 h 5327649"/>
              <a:gd name="connsiteX26" fmla="*/ 5327650 w 5327650"/>
              <a:gd name="connsiteY26" fmla="*/ 2657341 h 5327649"/>
              <a:gd name="connsiteX27" fmla="*/ 2667530 w 5327650"/>
              <a:gd name="connsiteY27" fmla="*/ 0 h 5327649"/>
              <a:gd name="connsiteX28" fmla="*/ 2660649 w 5327650"/>
              <a:gd name="connsiteY28" fmla="*/ 0 h 5327649"/>
              <a:gd name="connsiteX29" fmla="*/ 0 w 5327650"/>
              <a:gd name="connsiteY29" fmla="*/ 2664222 h 5327649"/>
              <a:gd name="connsiteX30" fmla="*/ 2664090 w 5327650"/>
              <a:gd name="connsiteY30" fmla="*/ 5327650 h 5327649"/>
              <a:gd name="connsiteX31" fmla="*/ 5327650 w 5327650"/>
              <a:gd name="connsiteY31" fmla="*/ 2670838 h 5327649"/>
              <a:gd name="connsiteX32" fmla="*/ 5327650 w 5327650"/>
              <a:gd name="connsiteY32" fmla="*/ 2657341 h 5327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327650" h="5327649">
                <a:moveTo>
                  <a:pt x="3048606" y="4158431"/>
                </a:moveTo>
                <a:lnTo>
                  <a:pt x="3048606" y="1218444"/>
                </a:lnTo>
                <a:cubicBezTo>
                  <a:pt x="3048606" y="984230"/>
                  <a:pt x="2965245" y="905364"/>
                  <a:pt x="2737659" y="905364"/>
                </a:cubicBezTo>
                <a:lnTo>
                  <a:pt x="2049870" y="905364"/>
                </a:lnTo>
                <a:lnTo>
                  <a:pt x="2049870" y="1233529"/>
                </a:lnTo>
                <a:lnTo>
                  <a:pt x="2090888" y="1233529"/>
                </a:lnTo>
                <a:cubicBezTo>
                  <a:pt x="2248082" y="1233529"/>
                  <a:pt x="2278251" y="1268992"/>
                  <a:pt x="2278251" y="1458216"/>
                </a:cubicBezTo>
                <a:lnTo>
                  <a:pt x="2278251" y="4158431"/>
                </a:lnTo>
                <a:lnTo>
                  <a:pt x="3048606" y="4158431"/>
                </a:lnTo>
                <a:close/>
                <a:moveTo>
                  <a:pt x="3387869" y="4158431"/>
                </a:moveTo>
                <a:lnTo>
                  <a:pt x="4152137" y="4158431"/>
                </a:lnTo>
                <a:lnTo>
                  <a:pt x="4152137" y="1868687"/>
                </a:lnTo>
                <a:cubicBezTo>
                  <a:pt x="4152137" y="1638972"/>
                  <a:pt x="4063484" y="1556136"/>
                  <a:pt x="3839602" y="1556136"/>
                </a:cubicBezTo>
                <a:lnTo>
                  <a:pt x="3387869" y="1556136"/>
                </a:lnTo>
                <a:lnTo>
                  <a:pt x="3387869" y="4158431"/>
                </a:lnTo>
                <a:close/>
                <a:moveTo>
                  <a:pt x="1940840" y="4158431"/>
                </a:moveTo>
                <a:lnTo>
                  <a:pt x="1940840" y="1556136"/>
                </a:lnTo>
                <a:lnTo>
                  <a:pt x="1488048" y="1556136"/>
                </a:lnTo>
                <a:cubicBezTo>
                  <a:pt x="1264166" y="1556136"/>
                  <a:pt x="1176307" y="1638972"/>
                  <a:pt x="1176307" y="1868687"/>
                </a:cubicBezTo>
                <a:lnTo>
                  <a:pt x="1176307" y="4158431"/>
                </a:lnTo>
                <a:lnTo>
                  <a:pt x="1940840" y="4158431"/>
                </a:lnTo>
                <a:close/>
                <a:moveTo>
                  <a:pt x="4875123" y="2664222"/>
                </a:moveTo>
                <a:cubicBezTo>
                  <a:pt x="4875123" y="3959679"/>
                  <a:pt x="3943869" y="4901565"/>
                  <a:pt x="2664090" y="4901565"/>
                </a:cubicBezTo>
                <a:cubicBezTo>
                  <a:pt x="1384310" y="4901565"/>
                  <a:pt x="452792" y="3959679"/>
                  <a:pt x="452792" y="2664222"/>
                </a:cubicBezTo>
                <a:cubicBezTo>
                  <a:pt x="452792" y="1368500"/>
                  <a:pt x="1384310" y="426350"/>
                  <a:pt x="2664090" y="426350"/>
                </a:cubicBezTo>
                <a:cubicBezTo>
                  <a:pt x="3943869" y="426350"/>
                  <a:pt x="4875123" y="1374323"/>
                  <a:pt x="4875123" y="2664222"/>
                </a:cubicBezTo>
                <a:close/>
                <a:moveTo>
                  <a:pt x="5327650" y="2657341"/>
                </a:moveTo>
                <a:cubicBezTo>
                  <a:pt x="5324210" y="1138520"/>
                  <a:pt x="4187599" y="1588"/>
                  <a:pt x="2667530" y="0"/>
                </a:cubicBezTo>
                <a:lnTo>
                  <a:pt x="2660649" y="0"/>
                </a:lnTo>
                <a:cubicBezTo>
                  <a:pt x="1137670" y="1588"/>
                  <a:pt x="0" y="1141961"/>
                  <a:pt x="0" y="2664222"/>
                </a:cubicBezTo>
                <a:cubicBezTo>
                  <a:pt x="0" y="4189395"/>
                  <a:pt x="1139258" y="5327650"/>
                  <a:pt x="2664090" y="5327650"/>
                </a:cubicBezTo>
                <a:cubicBezTo>
                  <a:pt x="4186011" y="5327650"/>
                  <a:pt x="5324210" y="4192835"/>
                  <a:pt x="5327650" y="2670838"/>
                </a:cubicBezTo>
                <a:lnTo>
                  <a:pt x="5327650" y="2657341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alpha val="25000"/>
                  <a:lumMod val="100000"/>
                </a:schemeClr>
              </a:gs>
            </a:gsLst>
            <a:lin ang="18900000" scaled="1"/>
            <a:tileRect/>
          </a:gradFill>
          <a:ln w="264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580389"/>
      </p:ext>
    </p:extLst>
  </p:cSld>
  <p:clrMapOvr>
    <a:masterClrMapping/>
  </p:clrMapOvr>
</p:sld>
</file>

<file path=ppt/theme/theme1.xml><?xml version="1.0" encoding="utf-8"?>
<a:theme xmlns:a="http://schemas.openxmlformats.org/drawingml/2006/main" name="Allianz white">
  <a:themeElements>
    <a:clrScheme name="AllianzBlue">
      <a:dk1>
        <a:srgbClr val="003781"/>
      </a:dk1>
      <a:lt1>
        <a:srgbClr val="FFFFFF"/>
      </a:lt1>
      <a:dk2>
        <a:srgbClr val="414141"/>
      </a:dk2>
      <a:lt2>
        <a:srgbClr val="CFCFCF"/>
      </a:lt2>
      <a:accent1>
        <a:srgbClr val="122B54"/>
      </a:accent1>
      <a:accent2>
        <a:srgbClr val="006192"/>
      </a:accent2>
      <a:accent3>
        <a:srgbClr val="007AB3"/>
      </a:accent3>
      <a:accent4>
        <a:srgbClr val="13A0D3"/>
      </a:accent4>
      <a:accent5>
        <a:srgbClr val="B5DAE6"/>
      </a:accent5>
      <a:accent6>
        <a:srgbClr val="DFEFF2"/>
      </a:accent6>
      <a:hlink>
        <a:srgbClr val="003781"/>
      </a:hlink>
      <a:folHlink>
        <a:srgbClr val="B4B4B4"/>
      </a:folHlink>
    </a:clrScheme>
    <a:fontScheme name="AllianzNeoPPT Fonts">
      <a:majorFont>
        <a:latin typeface="Allianz Neo PPT"/>
        <a:ea typeface=""/>
        <a:cs typeface=""/>
      </a:majorFont>
      <a:minorFont>
        <a:latin typeface="Allianz Neo PP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0" tIns="0" rIns="0" bIns="0" rtlCol="0">
        <a:spAutoFit/>
      </a:bodyPr>
      <a:lstStyle>
        <a:defPPr algn="l">
          <a:spcAft>
            <a:spcPts val="600"/>
          </a:spcAft>
          <a:defRPr sz="1510" b="1" spc="100" smtClean="0">
            <a:solidFill>
              <a:srgbClr val="13A0D3"/>
            </a:solidFill>
          </a:defRPr>
        </a:defPPr>
      </a:lstStyle>
    </a:txDef>
  </a:objectDefaults>
  <a:extraClrSchemeLst>
    <a:extraClrScheme>
      <a:clrScheme name="AllianzBlue">
        <a:dk1>
          <a:srgbClr val="003781"/>
        </a:dk1>
        <a:lt1>
          <a:srgbClr val="FFFFFF"/>
        </a:lt1>
        <a:dk2>
          <a:srgbClr val="414141"/>
        </a:dk2>
        <a:lt2>
          <a:srgbClr val="CFCFCF"/>
        </a:lt2>
        <a:accent1>
          <a:srgbClr val="122B54"/>
        </a:accent1>
        <a:accent2>
          <a:srgbClr val="006192"/>
        </a:accent2>
        <a:accent3>
          <a:srgbClr val="007AB3"/>
        </a:accent3>
        <a:accent4>
          <a:srgbClr val="13A0D3"/>
        </a:accent4>
        <a:accent5>
          <a:srgbClr val="B5DAE6"/>
        </a:accent5>
        <a:accent6>
          <a:srgbClr val="DFEFF2"/>
        </a:accent6>
        <a:hlink>
          <a:srgbClr val="003781"/>
        </a:hlink>
        <a:folHlink>
          <a:srgbClr val="B4B4B4"/>
        </a:folHlink>
      </a:clrScheme>
    </a:extraClrScheme>
    <a:extraClrScheme>
      <a:clrScheme name="AllianzVibrant">
        <a:dk1>
          <a:srgbClr val="003781"/>
        </a:dk1>
        <a:lt1>
          <a:srgbClr val="FFFFFF"/>
        </a:lt1>
        <a:dk2>
          <a:srgbClr val="414141"/>
        </a:dk2>
        <a:lt2>
          <a:srgbClr val="CFCFCF"/>
        </a:lt2>
        <a:accent1>
          <a:srgbClr val="00908D"/>
        </a:accent1>
        <a:accent2>
          <a:srgbClr val="5FCD8A"/>
        </a:accent2>
        <a:accent3>
          <a:srgbClr val="A6276F"/>
        </a:accent3>
        <a:accent4>
          <a:srgbClr val="F62459"/>
        </a:accent4>
        <a:accent5>
          <a:srgbClr val="F86200"/>
        </a:accent5>
        <a:accent6>
          <a:srgbClr val="FAB600"/>
        </a:accent6>
        <a:hlink>
          <a:srgbClr val="003781"/>
        </a:hlink>
        <a:folHlink>
          <a:srgbClr val="B4B4B4"/>
        </a:folHlink>
      </a:clrScheme>
    </a:extraClrScheme>
  </a:extraClrSchemeLst>
  <a:custClrLst>
    <a:custClr name="rgb(18,43,84)">
      <a:srgbClr val="122B54"/>
    </a:custClr>
    <a:custClr name="rgb(0,97,146)">
      <a:srgbClr val="006192"/>
    </a:custClr>
    <a:custClr name="rgb(0,122,179)">
      <a:srgbClr val="007AB3"/>
    </a:custClr>
    <a:custClr name="rgb(19,160,211)">
      <a:srgbClr val="13A0D3"/>
    </a:custClr>
    <a:custClr name="rgb(181,218,230)">
      <a:srgbClr val="B5DAE6"/>
    </a:custClr>
    <a:custClr name="rgb(223,239,242)">
      <a:srgbClr val="DFEFF2"/>
    </a:custClr>
    <a:custClr name="rgb(0,144,141)">
      <a:srgbClr val="00908D"/>
    </a:custClr>
    <a:custClr name="rgb(95,205,138)">
      <a:srgbClr val="5FCD8A"/>
    </a:custClr>
    <a:custClr name="rgb(166,39,111)">
      <a:srgbClr val="A6276F"/>
    </a:custClr>
    <a:custClr name="rgb(246,36,89)">
      <a:srgbClr val="F62459"/>
    </a:custClr>
    <a:custClr name="rgb(248,98,0)">
      <a:srgbClr val="F86200"/>
    </a:custClr>
    <a:custClr name="rgb(250,182,0)">
      <a:srgbClr val="FAB600"/>
    </a:custClr>
  </a:custClrLst>
</a:theme>
</file>

<file path=ppt/theme/theme2.xml><?xml version="1.0" encoding="utf-8"?>
<a:theme xmlns:a="http://schemas.openxmlformats.org/drawingml/2006/main" name="Allianz blue">
  <a:themeElements>
    <a:clrScheme name="AllianzBlue">
      <a:dk1>
        <a:srgbClr val="003781"/>
      </a:dk1>
      <a:lt1>
        <a:srgbClr val="FFFFFF"/>
      </a:lt1>
      <a:dk2>
        <a:srgbClr val="414141"/>
      </a:dk2>
      <a:lt2>
        <a:srgbClr val="CFCFCF"/>
      </a:lt2>
      <a:accent1>
        <a:srgbClr val="122B54"/>
      </a:accent1>
      <a:accent2>
        <a:srgbClr val="006192"/>
      </a:accent2>
      <a:accent3>
        <a:srgbClr val="007AB3"/>
      </a:accent3>
      <a:accent4>
        <a:srgbClr val="13A0D3"/>
      </a:accent4>
      <a:accent5>
        <a:srgbClr val="B5DAE6"/>
      </a:accent5>
      <a:accent6>
        <a:srgbClr val="DFEFF2"/>
      </a:accent6>
      <a:hlink>
        <a:srgbClr val="003781"/>
      </a:hlink>
      <a:folHlink>
        <a:srgbClr val="B4B4B4"/>
      </a:folHlink>
    </a:clrScheme>
    <a:fontScheme name="AllianzNeoPPT Fonts">
      <a:majorFont>
        <a:latin typeface="Allianz Neo PPT"/>
        <a:ea typeface=""/>
        <a:cs typeface=""/>
      </a:majorFont>
      <a:minorFont>
        <a:latin typeface="Allianz Neo PP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0" tIns="0" rIns="0" bIns="0" rtlCol="0">
        <a:spAutoFit/>
      </a:bodyPr>
      <a:lstStyle>
        <a:defPPr algn="l">
          <a:spcAft>
            <a:spcPts val="600"/>
          </a:spcAft>
          <a:defRPr sz="1510" b="1" spc="100" smtClean="0">
            <a:solidFill>
              <a:srgbClr val="13A0D3"/>
            </a:solidFill>
          </a:defRPr>
        </a:defPPr>
      </a:lstStyle>
    </a:txDef>
  </a:objectDefaults>
  <a:extraClrSchemeLst>
    <a:extraClrScheme>
      <a:clrScheme name="AllianzBlue">
        <a:dk1>
          <a:srgbClr val="003781"/>
        </a:dk1>
        <a:lt1>
          <a:srgbClr val="FFFFFF"/>
        </a:lt1>
        <a:dk2>
          <a:srgbClr val="414141"/>
        </a:dk2>
        <a:lt2>
          <a:srgbClr val="CFCFCF"/>
        </a:lt2>
        <a:accent1>
          <a:srgbClr val="122B54"/>
        </a:accent1>
        <a:accent2>
          <a:srgbClr val="006192"/>
        </a:accent2>
        <a:accent3>
          <a:srgbClr val="007AB3"/>
        </a:accent3>
        <a:accent4>
          <a:srgbClr val="13A0D3"/>
        </a:accent4>
        <a:accent5>
          <a:srgbClr val="B5DAE6"/>
        </a:accent5>
        <a:accent6>
          <a:srgbClr val="DFEFF2"/>
        </a:accent6>
        <a:hlink>
          <a:srgbClr val="003781"/>
        </a:hlink>
        <a:folHlink>
          <a:srgbClr val="B4B4B4"/>
        </a:folHlink>
      </a:clrScheme>
    </a:extraClrScheme>
    <a:extraClrScheme>
      <a:clrScheme name="AllianzVibrant">
        <a:dk1>
          <a:srgbClr val="003781"/>
        </a:dk1>
        <a:lt1>
          <a:srgbClr val="FFFFFF"/>
        </a:lt1>
        <a:dk2>
          <a:srgbClr val="414141"/>
        </a:dk2>
        <a:lt2>
          <a:srgbClr val="CFCFCF"/>
        </a:lt2>
        <a:accent1>
          <a:srgbClr val="00908D"/>
        </a:accent1>
        <a:accent2>
          <a:srgbClr val="5FCD8A"/>
        </a:accent2>
        <a:accent3>
          <a:srgbClr val="A6276F"/>
        </a:accent3>
        <a:accent4>
          <a:srgbClr val="F62459"/>
        </a:accent4>
        <a:accent5>
          <a:srgbClr val="F86200"/>
        </a:accent5>
        <a:accent6>
          <a:srgbClr val="FAB600"/>
        </a:accent6>
        <a:hlink>
          <a:srgbClr val="003781"/>
        </a:hlink>
        <a:folHlink>
          <a:srgbClr val="B4B4B4"/>
        </a:folHlink>
      </a:clrScheme>
    </a:extraClrScheme>
  </a:extraClrSchemeLst>
  <a:custClrLst>
    <a:custClr name="rgb(18,43,84)">
      <a:srgbClr val="122B54"/>
    </a:custClr>
    <a:custClr name="rgb(0,97,146)">
      <a:srgbClr val="006192"/>
    </a:custClr>
    <a:custClr name="rgb(0,122,179)">
      <a:srgbClr val="007AB3"/>
    </a:custClr>
    <a:custClr name="rgb(19,160,211)">
      <a:srgbClr val="13A0D3"/>
    </a:custClr>
    <a:custClr name="rgb(181,218,230)">
      <a:srgbClr val="B5DAE6"/>
    </a:custClr>
    <a:custClr name="rgb(223,239,242)">
      <a:srgbClr val="DFEFF2"/>
    </a:custClr>
    <a:custClr name="rgb(0,144,141)">
      <a:srgbClr val="00908D"/>
    </a:custClr>
    <a:custClr name="rgb(95,205,138)">
      <a:srgbClr val="5FCD8A"/>
    </a:custClr>
    <a:custClr name="rgb(166,39,111)">
      <a:srgbClr val="A6276F"/>
    </a:custClr>
    <a:custClr name="rgb(246,36,89)">
      <a:srgbClr val="F62459"/>
    </a:custClr>
    <a:custClr name="rgb(248,98,0)">
      <a:srgbClr val="F86200"/>
    </a:custClr>
    <a:custClr name="rgb(250,182,0)">
      <a:srgbClr val="FAB600"/>
    </a:custClr>
  </a:custClr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4D8E7A87900347BD2A1998CCBA131D" ma:contentTypeVersion="43" ma:contentTypeDescription="Create a new document." ma:contentTypeScope="" ma:versionID="b43ccd04594cc56079b79b2f68a9865f">
  <xsd:schema xmlns:xsd="http://www.w3.org/2001/XMLSchema" xmlns:xs="http://www.w3.org/2001/XMLSchema" xmlns:p="http://schemas.microsoft.com/office/2006/metadata/properties" xmlns:ns1="http://schemas.microsoft.com/sharepoint/v3" xmlns:ns2="f073fbe8-cd14-421d-b654-f7fcf33797cd" xmlns:ns3="18cad988-1117-4da2-9673-3e82961b493c" targetNamespace="http://schemas.microsoft.com/office/2006/metadata/properties" ma:root="true" ma:fieldsID="f7d48a96bb9d5bcf941c7853edacd564" ns1:_="" ns2:_="" ns3:_="">
    <xsd:import namespace="http://schemas.microsoft.com/sharepoint/v3"/>
    <xsd:import namespace="f073fbe8-cd14-421d-b654-f7fcf33797cd"/>
    <xsd:import namespace="18cad988-1117-4da2-9673-3e82961b493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MailPreviewData" minOccurs="0"/>
                <xsd:element ref="ns2:g7663e614b724fe8a327add83b6f8fb9" minOccurs="0"/>
                <xsd:element ref="ns2:TaxCatchAll" minOccurs="0"/>
                <xsd:element ref="ns2:TaxCatchAllLabel" minOccurs="0"/>
                <xsd:element ref="ns2:DossierOwner" minOccurs="0"/>
                <xsd:element ref="ns2:DossierStatus" minOccurs="0"/>
                <xsd:element ref="ns2:ContractExpirationDate" minOccurs="0"/>
                <xsd:element ref="ns2:ContractDate" minOccurs="0"/>
                <xsd:element ref="ns2:lea0a31e817248899d4c7be80015971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3fbe8-cd14-421d-b654-f7fcf33797c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MailPreviewData" ma:index="11" nillable="true" ma:displayName="Mail Preview" ma:description="File preview for harmonie" ma:hidden="true" ma:internalName="MailPreviewData" ma:readOnly="false">
      <xsd:simpleType>
        <xsd:restriction base="dms:Note"/>
      </xsd:simpleType>
    </xsd:element>
    <xsd:element name="g7663e614b724fe8a327add83b6f8fb9" ma:index="12" nillable="true" ma:taxonomy="true" ma:internalName="g7663e614b724fe8a327add83b6f8fb9" ma:taxonomyFieldName="Document_Class" ma:displayName="Document Class" ma:fieldId="{07663e61-4b72-4fe8-a327-add83b6f8fb9}" ma:sspId="10820af1-e82f-496e-bbcb-d9502914b7b2" ma:termSetId="a8fe5516-3f25-4a18-9fe8-9ec61fcfeb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c653446c-77bb-4a96-ad00-4ec20eceb4f9}" ma:internalName="TaxCatchAll" ma:showField="CatchAllData" ma:web="f073fbe8-cd14-421d-b654-f7fcf33797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c653446c-77bb-4a96-ad00-4ec20eceb4f9}" ma:internalName="TaxCatchAllLabel" ma:readOnly="true" ma:showField="CatchAllDataLabel" ma:web="f073fbe8-cd14-421d-b654-f7fcf33797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ssierOwner" ma:index="16" nillable="true" ma:displayName="Dossier owner(s)" ma:description="Person(s) owning the dossier." ma:hidden="true" ma:internalName="Dossier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ssierStatus" ma:index="17" nillable="true" ma:displayName="Dossier Status" ma:description="Indicate the status of the dossier." ma:hidden="true" ma:internalName="DossierStatus" ma:readOnly="false">
      <xsd:simpleType>
        <xsd:restriction base="dms:Choice">
          <xsd:enumeration value="Open"/>
          <xsd:enumeration value="Closed"/>
        </xsd:restriction>
      </xsd:simpleType>
    </xsd:element>
    <xsd:element name="ContractExpirationDate" ma:index="18" nillable="true" ma:displayName="Expiry Date" ma:description="The formal expiration date of the subject, either according to the contractual agreement or because a termination has become (legally) effective. " ma:format="DateOnly" ma:hidden="true" ma:internalName="ContractExpirationDate" ma:readOnly="false">
      <xsd:simpleType>
        <xsd:restriction base="dms:DateTime"/>
      </xsd:simpleType>
    </xsd:element>
    <xsd:element name="ContractDate" ma:index="19" nillable="true" ma:displayName="Contract Date" ma:description="Date when the contract has been closed." ma:format="DateOnly" ma:hidden="true" ma:internalName="ContractDate" ma:readOnly="false">
      <xsd:simpleType>
        <xsd:restriction base="dms:DateTime"/>
      </xsd:simpleType>
    </xsd:element>
    <xsd:element name="lea0a31e817248899d4c7be80015971d" ma:index="20" nillable="true" ma:taxonomy="true" ma:internalName="lea0a31e817248899d4c7be80015971d" ma:taxonomyFieldName="Contract_Type" ma:displayName="Contract Type" ma:fieldId="{5ea0a31e-8172-4889-9d4c-7be80015971d}" ma:sspId="10820af1-e82f-496e-bbcb-d9502914b7b2" ma:termSetId="70805c8f-f58a-429f-b5cb-62c5b6dc55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ad988-1117-4da2-9673-3e82961b49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10820af1-e82f-496e-bbcb-d9502914b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3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ractExpirationDate xmlns="f073fbe8-cd14-421d-b654-f7fcf33797cd" xsi:nil="true"/>
    <_ip_UnifiedCompliancePolicyUIAction xmlns="http://schemas.microsoft.com/sharepoint/v3" xsi:nil="true"/>
    <lea0a31e817248899d4c7be80015971d xmlns="f073fbe8-cd14-421d-b654-f7fcf33797cd">
      <Terms xmlns="http://schemas.microsoft.com/office/infopath/2007/PartnerControls"/>
    </lea0a31e817248899d4c7be80015971d>
    <g7663e614b724fe8a327add83b6f8fb9 xmlns="f073fbe8-cd14-421d-b654-f7fcf33797cd">
      <Terms xmlns="http://schemas.microsoft.com/office/infopath/2007/PartnerControls"/>
    </g7663e614b724fe8a327add83b6f8fb9>
    <DossierStatus xmlns="f073fbe8-cd14-421d-b654-f7fcf33797cd" xsi:nil="true"/>
    <_ip_UnifiedCompliancePolicyProperties xmlns="http://schemas.microsoft.com/sharepoint/v3" xsi:nil="true"/>
    <DossierOwner xmlns="f073fbe8-cd14-421d-b654-f7fcf33797cd">
      <UserInfo>
        <DisplayName/>
        <AccountId xsi:nil="true"/>
        <AccountType/>
      </UserInfo>
    </DossierOwner>
    <ContractDate xmlns="f073fbe8-cd14-421d-b654-f7fcf33797cd" xsi:nil="true"/>
    <MailPreviewData xmlns="f073fbe8-cd14-421d-b654-f7fcf33797cd" xsi:nil="true"/>
    <TaxCatchAll xmlns="f073fbe8-cd14-421d-b654-f7fcf33797cd" xsi:nil="true"/>
    <lcf76f155ced4ddcb4097134ff3c332f xmlns="18cad988-1117-4da2-9673-3e82961b493c">
      <Terms xmlns="http://schemas.microsoft.com/office/infopath/2007/PartnerControls"/>
    </lcf76f155ced4ddcb4097134ff3c332f>
    <_dlc_DocId xmlns="f073fbe8-cd14-421d-b654-f7fcf33797cd">HMCA7K5WVZU6-1482376764-240413</_dlc_DocId>
    <_dlc_DocIdUrl xmlns="f073fbe8-cd14-421d-b654-f7fcf33797cd">
      <Url>https://allianzms.sharepoint.com/teams/ID0002-4654994/_layouts/15/DocIdRedir.aspx?ID=HMCA7K5WVZU6-1482376764-240413</Url>
      <Description>HMCA7K5WVZU6-1482376764-240413</Description>
    </_dlc_DocIdUrl>
  </documentManagement>
</p:properties>
</file>

<file path=customXml/itemProps1.xml><?xml version="1.0" encoding="utf-8"?>
<ds:datastoreItem xmlns:ds="http://schemas.openxmlformats.org/officeDocument/2006/customXml" ds:itemID="{8A7B822D-4A5A-4A0D-8D84-E7D16E39F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073fbe8-cd14-421d-b654-f7fcf33797cd"/>
    <ds:schemaRef ds:uri="18cad988-1117-4da2-9673-3e82961b49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CE9F89-0E81-483B-8640-9DFC736D00D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79EEEB4-116B-45D7-A00E-4485C1BF49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8238861-3DAC-4F8A-8FBD-A33F14A90246}">
  <ds:schemaRefs>
    <ds:schemaRef ds:uri="http://purl.org/dc/dcmitype/"/>
    <ds:schemaRef ds:uri="http://purl.org/dc/elements/1.1/"/>
    <ds:schemaRef ds:uri="http://schemas.microsoft.com/sharepoint/v3"/>
    <ds:schemaRef ds:uri="http://schemas.microsoft.com/office/2006/documentManagement/types"/>
    <ds:schemaRef ds:uri="18cad988-1117-4da2-9673-3e82961b493c"/>
    <ds:schemaRef ds:uri="f073fbe8-cd14-421d-b654-f7fcf33797cd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DesignAllianz Benutzerfarben</Template>
  <TotalTime>0</TotalTime>
  <Words>301</Words>
  <Application>Microsoft Office PowerPoint</Application>
  <PresentationFormat>Custom</PresentationFormat>
  <Paragraphs>65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Allianz Neo</vt:lpstr>
      <vt:lpstr>Calibri</vt:lpstr>
      <vt:lpstr>Allianz Neo PPT</vt:lpstr>
      <vt:lpstr>Allianz white</vt:lpstr>
      <vt:lpstr>Allianz blue</vt:lpstr>
      <vt:lpstr>Worksheet</vt:lpstr>
      <vt:lpstr>Sample       project    headline</vt:lpstr>
      <vt:lpstr>PowerPoint Presentation</vt:lpstr>
      <vt:lpstr>Company Profile</vt:lpstr>
      <vt:lpstr>Financial Perfomance</vt:lpstr>
      <vt:lpstr>Program Overview</vt:lpstr>
      <vt:lpstr>Impact Measurement</vt:lpstr>
      <vt:lpstr>Allianz Employee Engagement</vt:lpstr>
      <vt:lpstr>Notes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Mik Schulz</dc:creator>
  <cp:lastModifiedBy>Mega Puspita, Shadika (PT Asuransi Allianz Life Indonesia)</cp:lastModifiedBy>
  <cp:revision>162</cp:revision>
  <dcterms:created xsi:type="dcterms:W3CDTF">2021-05-25T12:15:33Z</dcterms:created>
  <dcterms:modified xsi:type="dcterms:W3CDTF">2025-05-19T08:15:17Z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0x010100654D8E7A87900347BD2A1998CCBA131D</vt:lpwstr>
  </property>
  <property fmtid="{D5CDD505-2E9C-101B-9397-08002B2CF9AE}" pid="3" name="MSIP_Label_ce5f591a-3248-43e9-9b70-1ad50135772d_Enabled">
    <vt:lpwstr>true</vt:lpwstr>
  </property>
  <property fmtid="{D5CDD505-2E9C-101B-9397-08002B2CF9AE}" pid="4" name="MSIP_Label_ce5f591a-3248-43e9-9b70-1ad50135772d_SetDate">
    <vt:lpwstr>2022-03-19T07:04:02Z</vt:lpwstr>
  </property>
  <property fmtid="{D5CDD505-2E9C-101B-9397-08002B2CF9AE}" pid="5" name="MSIP_Label_ce5f591a-3248-43e9-9b70-1ad50135772d_Method">
    <vt:lpwstr>Privileged</vt:lpwstr>
  </property>
  <property fmtid="{D5CDD505-2E9C-101B-9397-08002B2CF9AE}" pid="6" name="MSIP_Label_ce5f591a-3248-43e9-9b70-1ad50135772d_Name">
    <vt:lpwstr>ce5f591a-3248-43e9-9b70-1ad50135772d</vt:lpwstr>
  </property>
  <property fmtid="{D5CDD505-2E9C-101B-9397-08002B2CF9AE}" pid="7" name="MSIP_Label_ce5f591a-3248-43e9-9b70-1ad50135772d_SiteId">
    <vt:lpwstr>6e06e42d-6925-47c6-b9e7-9581c7ca302a</vt:lpwstr>
  </property>
  <property fmtid="{D5CDD505-2E9C-101B-9397-08002B2CF9AE}" pid="8" name="MSIP_Label_ce5f591a-3248-43e9-9b70-1ad50135772d_ActionId">
    <vt:lpwstr>96726db4-65be-40ee-8760-4dfd9c4964ec</vt:lpwstr>
  </property>
  <property fmtid="{D5CDD505-2E9C-101B-9397-08002B2CF9AE}" pid="9" name="MSIP_Label_ce5f591a-3248-43e9-9b70-1ad50135772d_ContentBits">
    <vt:lpwstr>0</vt:lpwstr>
  </property>
  <property fmtid="{D5CDD505-2E9C-101B-9397-08002B2CF9AE}" pid="10" name="_dlc_DocIdItemGuid">
    <vt:lpwstr>52d1783d-4192-4c62-a6ca-3bf849e0acee</vt:lpwstr>
  </property>
  <property fmtid="{D5CDD505-2E9C-101B-9397-08002B2CF9AE}" pid="11" name="Contract_Type">
    <vt:lpwstr/>
  </property>
  <property fmtid="{D5CDD505-2E9C-101B-9397-08002B2CF9AE}" pid="12" name="Document_Class">
    <vt:lpwstr/>
  </property>
  <property fmtid="{D5CDD505-2E9C-101B-9397-08002B2CF9AE}" pid="13" name="MediaServiceImageTags">
    <vt:lpwstr/>
  </property>
  <property fmtid="{D5CDD505-2E9C-101B-9397-08002B2CF9AE}" pid="14" name="dc63062439de4820aaadfa769e50bdf7">
    <vt:lpwstr/>
  </property>
  <property fmtid="{D5CDD505-2E9C-101B-9397-08002B2CF9AE}" pid="15" name="DossierDepartment">
    <vt:lpwstr/>
  </property>
  <property fmtid="{D5CDD505-2E9C-101B-9397-08002B2CF9AE}" pid="16" name="k4db093f2d1c4c91b02c240d36136c74">
    <vt:lpwstr/>
  </property>
  <property fmtid="{D5CDD505-2E9C-101B-9397-08002B2CF9AE}" pid="17" name="AllianzContractingParties">
    <vt:lpwstr/>
  </property>
</Properties>
</file>